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430" r:id="rId2"/>
    <p:sldId id="141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075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8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881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610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02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47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213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85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27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80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0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6806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USB 2.0, Hi-Speed USB FAQ | Everything USB">
            <a:extLst>
              <a:ext uri="{FF2B5EF4-FFF2-40B4-BE49-F238E27FC236}">
                <a16:creationId xmlns:a16="http://schemas.microsoft.com/office/drawing/2014/main" id="{91D4B441-E346-4E69-8383-B701C80E1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7477" y="3598751"/>
            <a:ext cx="1552213" cy="7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7D8D3F-9185-4E97-AA76-DC216DE3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5440"/>
          </a:xfrm>
        </p:spPr>
        <p:txBody>
          <a:bodyPr anchor="t">
            <a:normAutofit fontScale="90000"/>
          </a:bodyPr>
          <a:lstStyle/>
          <a:p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USB 2.0 UAC (USB Audio Class) to I2S Audio Demo</a:t>
            </a:r>
            <a:b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</a:b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	</a:t>
            </a:r>
            <a:r>
              <a:rPr lang="en-US" dirty="0">
                <a:solidFill>
                  <a:schemeClr val="tx1"/>
                </a:solidFill>
                <a:latin typeface="Franklin Gothic Demi" panose="020B0502020104020203"/>
              </a:rPr>
              <a:t>Block Diagram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EDE31A-FFB4-4D55-9E19-6A76E7F4E508}"/>
              </a:ext>
            </a:extLst>
          </p:cNvPr>
          <p:cNvSpPr/>
          <p:nvPr/>
        </p:nvSpPr>
        <p:spPr>
          <a:xfrm>
            <a:off x="3992042" y="2952638"/>
            <a:ext cx="4628170" cy="16942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GOWIN FPGA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2663A24-2F47-442B-B696-A5AB5EF2C2A1}"/>
              </a:ext>
            </a:extLst>
          </p:cNvPr>
          <p:cNvSpPr/>
          <p:nvPr/>
        </p:nvSpPr>
        <p:spPr>
          <a:xfrm rot="16200000">
            <a:off x="7830156" y="3816281"/>
            <a:ext cx="1080350" cy="27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USB 2.0</a:t>
            </a:r>
          </a:p>
        </p:txBody>
      </p:sp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D225F58F-1248-45FF-ADC3-8802AD3D5E2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73" y="5975609"/>
            <a:ext cx="2348967" cy="882391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E39178B-C786-4037-A526-47142A6FA3F4}"/>
              </a:ext>
            </a:extLst>
          </p:cNvPr>
          <p:cNvSpPr/>
          <p:nvPr/>
        </p:nvSpPr>
        <p:spPr>
          <a:xfrm rot="16200000">
            <a:off x="7465075" y="3816280"/>
            <a:ext cx="1080351" cy="27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UAC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8D15F5-9D1D-4731-A117-EF8AE9798F09}"/>
              </a:ext>
            </a:extLst>
          </p:cNvPr>
          <p:cNvCxnSpPr>
            <a:cxnSpLocks/>
          </p:cNvCxnSpPr>
          <p:nvPr/>
        </p:nvCxnSpPr>
        <p:spPr>
          <a:xfrm>
            <a:off x="8620212" y="3935812"/>
            <a:ext cx="916864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D66A2-B398-40A4-A3CC-283354D96ACD}"/>
              </a:ext>
            </a:extLst>
          </p:cNvPr>
          <p:cNvSpPr/>
          <p:nvPr/>
        </p:nvSpPr>
        <p:spPr>
          <a:xfrm>
            <a:off x="2236049" y="3634551"/>
            <a:ext cx="1035948" cy="618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Amplifier</a:t>
            </a:r>
          </a:p>
        </p:txBody>
      </p:sp>
      <p:pic>
        <p:nvPicPr>
          <p:cNvPr id="15" name="Picture 2" descr="How Do Speakers Produce Sound? (A Helpful Beginner's Guide) – My New  Microphone">
            <a:extLst>
              <a:ext uri="{FF2B5EF4-FFF2-40B4-BE49-F238E27FC236}">
                <a16:creationId xmlns:a16="http://schemas.microsoft.com/office/drawing/2014/main" id="{AF5A7F0F-C240-4537-A475-719F06269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>
            <a:off x="297664" y="3483589"/>
            <a:ext cx="1382751" cy="92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42B405F-731E-4FEA-989C-464D5DD064EB}"/>
              </a:ext>
            </a:extLst>
          </p:cNvPr>
          <p:cNvCxnSpPr>
            <a:cxnSpLocks/>
            <a:stCxn id="14" idx="1"/>
            <a:endCxn id="15" idx="1"/>
          </p:cNvCxnSpPr>
          <p:nvPr/>
        </p:nvCxnSpPr>
        <p:spPr>
          <a:xfrm flipH="1">
            <a:off x="1680415" y="3943668"/>
            <a:ext cx="55563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5855311-267A-4A76-BEDF-16865AA1F84C}"/>
              </a:ext>
            </a:extLst>
          </p:cNvPr>
          <p:cNvCxnSpPr>
            <a:cxnSpLocks/>
          </p:cNvCxnSpPr>
          <p:nvPr/>
        </p:nvCxnSpPr>
        <p:spPr>
          <a:xfrm flipH="1">
            <a:off x="3271997" y="3943668"/>
            <a:ext cx="6609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62FA59CA-4B21-4779-BF2A-1C2158C83568}"/>
              </a:ext>
            </a:extLst>
          </p:cNvPr>
          <p:cNvSpPr/>
          <p:nvPr/>
        </p:nvSpPr>
        <p:spPr>
          <a:xfrm>
            <a:off x="4130000" y="3415585"/>
            <a:ext cx="1132272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I2S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Controller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9587CD-0148-4C40-B065-EDB81921131B}"/>
              </a:ext>
            </a:extLst>
          </p:cNvPr>
          <p:cNvSpPr/>
          <p:nvPr/>
        </p:nvSpPr>
        <p:spPr>
          <a:xfrm>
            <a:off x="5330793" y="3415585"/>
            <a:ext cx="918319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Buffer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85F28A-0E03-41B1-AD54-2C04A4584EFF}"/>
              </a:ext>
            </a:extLst>
          </p:cNvPr>
          <p:cNvSpPr/>
          <p:nvPr/>
        </p:nvSpPr>
        <p:spPr>
          <a:xfrm>
            <a:off x="6334020" y="3415584"/>
            <a:ext cx="1411592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Post- Processing</a:t>
            </a:r>
          </a:p>
        </p:txBody>
      </p:sp>
    </p:spTree>
    <p:extLst>
      <p:ext uri="{BB962C8B-B14F-4D97-AF65-F5344CB8AC3E}">
        <p14:creationId xmlns:p14="http://schemas.microsoft.com/office/powerpoint/2010/main" val="6910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36"/>
    </mc:Choice>
    <mc:Fallback xmlns="">
      <p:transition spd="slow" advTm="7153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D8D3F-9185-4E97-AA76-DC216DE3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5440"/>
          </a:xfrm>
        </p:spPr>
        <p:txBody>
          <a:bodyPr anchor="t">
            <a:normAutofit fontScale="90000"/>
          </a:bodyPr>
          <a:lstStyle/>
          <a:p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USB 2.0 UAC (USB Audio Class) to I2S Audio Demo</a:t>
            </a:r>
            <a:b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</a:b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	</a:t>
            </a:r>
            <a:r>
              <a:rPr lang="en-US" dirty="0">
                <a:solidFill>
                  <a:schemeClr val="tx1"/>
                </a:solidFill>
                <a:latin typeface="Franklin Gothic Demi" panose="020B0502020104020203"/>
              </a:rPr>
              <a:t>Hardware Setup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D225F58F-1248-45FF-ADC3-8802AD3D5E2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73" y="5975609"/>
            <a:ext cx="2348967" cy="8823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F299CA-5107-46D5-930C-D6BC0DBC39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98" b="35190"/>
          <a:stretch/>
        </p:blipFill>
        <p:spPr>
          <a:xfrm rot="10800000">
            <a:off x="1533378" y="1894470"/>
            <a:ext cx="4312272" cy="3638216"/>
          </a:xfrm>
          <a:prstGeom prst="rect">
            <a:avLst/>
          </a:prstGeom>
        </p:spPr>
      </p:pic>
      <p:pic>
        <p:nvPicPr>
          <p:cNvPr id="16" name="Picture 2" descr="DK_USB2.0_GW2AR-LV18QN88PC7I6_GW1NSR-LV4MG64PC7I6_V1.0">
            <a:extLst>
              <a:ext uri="{FF2B5EF4-FFF2-40B4-BE49-F238E27FC236}">
                <a16:creationId xmlns:a16="http://schemas.microsoft.com/office/drawing/2014/main" id="{F471110A-D34C-4CE7-9150-A7E2E0B72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571435" y="1691867"/>
            <a:ext cx="3474265" cy="347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ow Do Speakers Produce Sound? (A Helpful Beginner's Guide) – My New  Microphone">
            <a:extLst>
              <a:ext uri="{FF2B5EF4-FFF2-40B4-BE49-F238E27FC236}">
                <a16:creationId xmlns:a16="http://schemas.microsoft.com/office/drawing/2014/main" id="{C8FF1239-424B-4AC0-9A74-046759643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>
            <a:off x="-110184" y="2669240"/>
            <a:ext cx="1382751" cy="92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CD0617-E7F5-4691-9105-C268FF52E1EF}"/>
              </a:ext>
            </a:extLst>
          </p:cNvPr>
          <p:cNvCxnSpPr>
            <a:cxnSpLocks/>
            <a:endCxn id="7" idx="1"/>
          </p:cNvCxnSpPr>
          <p:nvPr/>
        </p:nvCxnSpPr>
        <p:spPr>
          <a:xfrm flipH="1">
            <a:off x="1272567" y="3129319"/>
            <a:ext cx="55563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A7CDD7-F677-4EA3-BF62-85A1F1DBB29A}"/>
              </a:ext>
            </a:extLst>
          </p:cNvPr>
          <p:cNvCxnSpPr>
            <a:cxnSpLocks/>
          </p:cNvCxnSpPr>
          <p:nvPr/>
        </p:nvCxnSpPr>
        <p:spPr>
          <a:xfrm flipV="1">
            <a:off x="6096000" y="4431323"/>
            <a:ext cx="0" cy="1364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858E3B-FB28-4C74-BC9E-8830C7DFF32E}"/>
              </a:ext>
            </a:extLst>
          </p:cNvPr>
          <p:cNvCxnSpPr>
            <a:cxnSpLocks/>
          </p:cNvCxnSpPr>
          <p:nvPr/>
        </p:nvCxnSpPr>
        <p:spPr>
          <a:xfrm flipH="1">
            <a:off x="5331655" y="4431323"/>
            <a:ext cx="1239780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F545DC6-9EC9-4D4D-BC70-B80A2C315B06}"/>
              </a:ext>
            </a:extLst>
          </p:cNvPr>
          <p:cNvSpPr txBox="1"/>
          <p:nvPr/>
        </p:nvSpPr>
        <p:spPr>
          <a:xfrm>
            <a:off x="5331655" y="5786512"/>
            <a:ext cx="180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5V Power Supply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8A4C33-E89B-4C3D-8D72-0C2922806400}"/>
              </a:ext>
            </a:extLst>
          </p:cNvPr>
          <p:cNvCxnSpPr>
            <a:cxnSpLocks/>
          </p:cNvCxnSpPr>
          <p:nvPr/>
        </p:nvCxnSpPr>
        <p:spPr>
          <a:xfrm>
            <a:off x="10045700" y="3129319"/>
            <a:ext cx="58947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esktop Computer Icon Computer Transparent PNG &amp;amp;amp; SVG Vector">
            <a:extLst>
              <a:ext uri="{FF2B5EF4-FFF2-40B4-BE49-F238E27FC236}">
                <a16:creationId xmlns:a16="http://schemas.microsoft.com/office/drawing/2014/main" id="{663EE999-05A6-43E1-9304-36A98A268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1485" y="2405578"/>
            <a:ext cx="1308000" cy="13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USB 2.0, Hi-Speed USB FAQ | Everything USB">
            <a:extLst>
              <a:ext uri="{FF2B5EF4-FFF2-40B4-BE49-F238E27FC236}">
                <a16:creationId xmlns:a16="http://schemas.microsoft.com/office/drawing/2014/main" id="{5B0BCB56-F5DD-4560-BF8F-9E2E59B97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69148" y="2723880"/>
            <a:ext cx="589475" cy="27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F84809-8D92-40A7-8BF8-A374BD6A2854}"/>
              </a:ext>
            </a:extLst>
          </p:cNvPr>
          <p:cNvSpPr txBox="1"/>
          <p:nvPr/>
        </p:nvSpPr>
        <p:spPr>
          <a:xfrm>
            <a:off x="10635175" y="3587566"/>
            <a:ext cx="1420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Device shows up as Audio Card on PC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BB1661C-26B2-4898-BBA6-F386C392AD3C}"/>
              </a:ext>
            </a:extLst>
          </p:cNvPr>
          <p:cNvSpPr/>
          <p:nvPr/>
        </p:nvSpPr>
        <p:spPr>
          <a:xfrm>
            <a:off x="3698803" y="1721735"/>
            <a:ext cx="3265703" cy="2251785"/>
          </a:xfrm>
          <a:custGeom>
            <a:avLst/>
            <a:gdLst>
              <a:gd name="connsiteX0" fmla="*/ 0 w 3149600"/>
              <a:gd name="connsiteY0" fmla="*/ 763440 h 2229383"/>
              <a:gd name="connsiteX1" fmla="*/ 1378857 w 3149600"/>
              <a:gd name="connsiteY1" fmla="*/ 66754 h 2229383"/>
              <a:gd name="connsiteX2" fmla="*/ 3149600 w 3149600"/>
              <a:gd name="connsiteY2" fmla="*/ 2229383 h 222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9600" h="2229383">
                <a:moveTo>
                  <a:pt x="0" y="763440"/>
                </a:moveTo>
                <a:cubicBezTo>
                  <a:pt x="426962" y="292935"/>
                  <a:pt x="853924" y="-177570"/>
                  <a:pt x="1378857" y="66754"/>
                </a:cubicBezTo>
                <a:cubicBezTo>
                  <a:pt x="1903790" y="311078"/>
                  <a:pt x="2784324" y="1910069"/>
                  <a:pt x="3149600" y="2229383"/>
                </a:cubicBezTo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37D209-3FF8-4647-87DA-812B6DAD98B9}"/>
              </a:ext>
            </a:extLst>
          </p:cNvPr>
          <p:cNvSpPr txBox="1"/>
          <p:nvPr/>
        </p:nvSpPr>
        <p:spPr>
          <a:xfrm>
            <a:off x="6006531" y="2354548"/>
            <a:ext cx="545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I2S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3CAF05-0DBE-4676-AD78-3A65EE9AD8BE}"/>
              </a:ext>
            </a:extLst>
          </p:cNvPr>
          <p:cNvSpPr txBox="1"/>
          <p:nvPr/>
        </p:nvSpPr>
        <p:spPr>
          <a:xfrm>
            <a:off x="2440284" y="5130864"/>
            <a:ext cx="2516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Audio Amplifier Board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6829E6-2824-4C5D-9ED5-F9376BA52C75}"/>
              </a:ext>
            </a:extLst>
          </p:cNvPr>
          <p:cNvSpPr txBox="1"/>
          <p:nvPr/>
        </p:nvSpPr>
        <p:spPr>
          <a:xfrm>
            <a:off x="6571435" y="4856959"/>
            <a:ext cx="3661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DK-USB 2.0 Development Board</a:t>
            </a:r>
          </a:p>
        </p:txBody>
      </p:sp>
    </p:spTree>
    <p:extLst>
      <p:ext uri="{BB962C8B-B14F-4D97-AF65-F5344CB8AC3E}">
        <p14:creationId xmlns:p14="http://schemas.microsoft.com/office/powerpoint/2010/main" val="415234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8"/>
    </mc:Choice>
    <mc:Fallback xmlns="">
      <p:transition spd="slow" advTm="6498"/>
    </mc:Fallback>
  </mc:AlternateContent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Franklin Gothic Book</vt:lpstr>
      <vt:lpstr>Franklin Gothic Demi</vt:lpstr>
      <vt:lpstr>Wingdings 2</vt:lpstr>
      <vt:lpstr>DividendVTI</vt:lpstr>
      <vt:lpstr>USB 2.0 UAC (USB Audio Class) to I2S Audio Demo  Block Diagram</vt:lpstr>
      <vt:lpstr>USB 2.0 UAC (USB Audio Class) to I2S Audio Demo  Hardware Setup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USB 2.0 UAC (USB Audio Class) to I2S Audio Demo  Block Diagram</dc:title>
  <dc:creator>Grant Jennings</dc:creator>
  <cp:lastModifiedBy>Grant Jennings</cp:lastModifiedBy>
  <cp:revision>1</cp:revision>
  <dcterms:created xsi:type="dcterms:W3CDTF">2022-03-01T19:14:22Z</dcterms:created>
  <dcterms:modified xsi:type="dcterms:W3CDTF">2022-03-01T19:14:57Z</dcterms:modified>
</cp:coreProperties>
</file>

<file path=docProps/thumbnail.jpeg>
</file>